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70" autoAdjust="0"/>
  </p:normalViewPr>
  <p:slideViewPr>
    <p:cSldViewPr snapToGrid="0" snapToObjects="1">
      <p:cViewPr varScale="1">
        <p:scale>
          <a:sx n="68" d="100"/>
          <a:sy n="68" d="100"/>
        </p:scale>
        <p:origin x="2310" y="6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01256DE1-0B4F-C64B-9182-C3A4ACEFB6CC}" type="datetimeFigureOut">
              <a:rPr lang="en-US" smtClean="0">
                <a:latin typeface="Arial" panose="020B0604020202020204" pitchFamily="34" charset="0"/>
              </a:rPr>
              <a:t>1/12/2024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atin typeface="Arial" panose="020B0604020202020204" pitchFamily="34" charset="0"/>
              </a:defRPr>
            </a:lvl1pPr>
          </a:lstStyle>
          <a:p>
            <a:fld id="{0BD83910-D037-459B-8E0D-6297AE3FB870}" type="datetimeFigureOut">
              <a:rPr lang="en-US" smtClean="0"/>
              <a:pPr/>
              <a:t>1/12/2024</a:t>
            </a:fld>
            <a:endParaRPr lang="en-US" dirty="0"/>
          </a:p>
        </p:txBody>
      </p:sp>
      <p:sp>
        <p:nvSpPr>
          <p:cNvPr id="4" name="Slide Image Placeholder 3"/>
          <p:cNvSpPr>
            <a:spLocks noGrp="1" noRot="1" noChangeAspect="1"/>
          </p:cNvSpPr>
          <p:nvPr>
            <p:ph type="sldImg" idx="2"/>
          </p:nvPr>
        </p:nvSpPr>
        <p:spPr>
          <a:xfrm>
            <a:off x="2917825" y="525463"/>
            <a:ext cx="3400425" cy="262890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1/12/2024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1/12/2024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1/12/2024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1/12/2024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JUNCTION ISD BREAKFAST</a:t>
            </a:r>
            <a:endParaRPr lang="en-US" dirty="0"/>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499846" y="3613755"/>
            <a:ext cx="1527463" cy="304698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FF0000"/>
                </a:solidFill>
                <a:latin typeface="Calibri" panose="020F0502020204030204" pitchFamily="34" charset="0"/>
                <a:cs typeface="Calibri" panose="020F0502020204030204" pitchFamily="34" charset="0"/>
              </a:rPr>
              <a:t>MENU IS SUBJECT TO CHANGE DUE TO AVAILABILITY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00B050"/>
                </a:solidFill>
                <a:latin typeface="Calibri" panose="020F0502020204030204" pitchFamily="34" charset="0"/>
                <a:cs typeface="Calibri" panose="020F0502020204030204" pitchFamily="34" charset="0"/>
              </a:rPr>
              <a:t>MILK IS OFFERED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00B0F0"/>
                </a:solidFill>
                <a:latin typeface="Calibri" panose="020F0502020204030204" pitchFamily="34" charset="0"/>
                <a:cs typeface="Calibri" panose="020F0502020204030204" pitchFamily="34" charset="0"/>
              </a:rPr>
              <a:t>ALL ALA CARTE FOOD IS SOLD SEPARATE AND IS LIMITED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latin typeface="Calibri" panose="020F0502020204030204" pitchFamily="34" charset="0"/>
                <a:cs typeface="Calibri" panose="020F0502020204030204" pitchFamily="34" charset="0"/>
              </a:rPr>
              <a:t>THANK YOU FOR HAVING LUNCH WITH US</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4132249068"/>
              </p:ext>
            </p:extLst>
          </p:nvPr>
        </p:nvGraphicFramePr>
        <p:xfrm>
          <a:off x="68516" y="343447"/>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r>
                        <a:rPr lang="en-US" sz="1200" spc="0" dirty="0">
                          <a:solidFill>
                            <a:srgbClr val="FF0000"/>
                          </a:solidFill>
                          <a:latin typeface="+mn-lt"/>
                          <a:cs typeface="Arial" panose="020B0604020202020204" pitchFamily="34" charset="0"/>
                        </a:rPr>
                        <a:t>HOLIDAY / NO SCHOOL</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solidFill>
                            <a:schemeClr val="tx1"/>
                          </a:solidFill>
                          <a:latin typeface="+mn-lt"/>
                          <a:cs typeface="Arial" panose="020B0604020202020204" pitchFamily="34" charset="0"/>
                        </a:rPr>
                        <a:t> 2ND  </a:t>
                      </a:r>
                      <a:endParaRPr lang="en-US" sz="1200" spc="0" baseline="30000" dirty="0">
                        <a:solidFill>
                          <a:srgbClr val="00B0F0"/>
                        </a:solidFill>
                        <a:latin typeface="+mn-lt"/>
                        <a:cs typeface="Arial" panose="020B0604020202020204" pitchFamily="34" charset="0"/>
                      </a:endParaRPr>
                    </a:p>
                    <a:p>
                      <a:r>
                        <a:rPr lang="en-US" sz="1200" spc="0" baseline="30000" dirty="0">
                          <a:solidFill>
                            <a:srgbClr val="00B0F0"/>
                          </a:solidFill>
                          <a:latin typeface="+mn-lt"/>
                          <a:cs typeface="Arial" panose="020B0604020202020204" pitchFamily="34" charset="0"/>
                        </a:rPr>
                        <a:t>       </a:t>
                      </a:r>
                      <a:r>
                        <a:rPr lang="en-US" sz="2000" spc="0" baseline="30000" dirty="0">
                          <a:solidFill>
                            <a:schemeClr val="tx1"/>
                          </a:solidFill>
                          <a:latin typeface="+mn-lt"/>
                          <a:cs typeface="Arial" panose="020B0604020202020204" pitchFamily="34" charset="0"/>
                        </a:rPr>
                        <a:t>PANCAKES AND BACON OR CEREAL, FRUIT, JUICE, MILK</a:t>
                      </a:r>
                      <a:endParaRPr lang="en-US" sz="20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baseline="30000" dirty="0">
                          <a:latin typeface="+mn-lt"/>
                          <a:cs typeface="Arial" panose="020B0604020202020204" pitchFamily="34" charset="0"/>
                        </a:rPr>
                        <a:t>3RD</a:t>
                      </a:r>
                      <a:r>
                        <a:rPr lang="en-US" sz="1200" spc="0" dirty="0">
                          <a:latin typeface="+mn-lt"/>
                          <a:cs typeface="Arial" panose="020B0604020202020204" pitchFamily="34" charset="0"/>
                        </a:rPr>
                        <a:t>  BREAKFAST TAQUITO </a:t>
                      </a:r>
                      <a:r>
                        <a:rPr lang="en-US" sz="1200" spc="0">
                          <a:latin typeface="+mn-lt"/>
                          <a:cs typeface="Arial" panose="020B0604020202020204" pitchFamily="34" charset="0"/>
                        </a:rPr>
                        <a:t>OR CEREAL</a:t>
                      </a:r>
                      <a:r>
                        <a:rPr lang="en-US" sz="1200" spc="0" dirty="0">
                          <a:latin typeface="+mn-lt"/>
                          <a:cs typeface="Arial" panose="020B0604020202020204" pitchFamily="34" charset="0"/>
                        </a:rPr>
                        <a:t>, FRUIT, JUICE,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4TH</a:t>
                      </a:r>
                      <a:r>
                        <a:rPr lang="en-US" sz="1200" spc="0" dirty="0">
                          <a:latin typeface="+mn-lt"/>
                          <a:cs typeface="Arial" panose="020B0604020202020204" pitchFamily="34" charset="0"/>
                        </a:rPr>
                        <a:t> BREAKFAST PIZZA OR CEREAL, FRUIT, JUICE,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5TH</a:t>
                      </a:r>
                      <a:r>
                        <a:rPr lang="en-US" sz="1200" spc="0" dirty="0">
                          <a:latin typeface="+mn-lt"/>
                          <a:cs typeface="Arial" panose="020B0604020202020204" pitchFamily="34" charset="0"/>
                        </a:rPr>
                        <a:t> BREAKFAST SANDWICH OR CEREAL, FRUIT, JUICE,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solidFill>
                            <a:srgbClr val="00B0F0"/>
                          </a:solidFill>
                          <a:latin typeface="+mn-lt"/>
                          <a:cs typeface="Arial" panose="020B0604020202020204" pitchFamily="34" charset="0"/>
                        </a:rPr>
                        <a:t>PD DAY / NO SCHOOL STUDENTS</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SAUSAGE KOLACHE &amp;YOGURT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CHEESE OMELET &amp; TOAST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BREAKFAST PIZZA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FRENCH TOAST &amp; SAUSAGE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PANCAKES &amp; BACON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16TH</a:t>
                      </a:r>
                      <a:r>
                        <a:rPr lang="en-US" sz="1200" spc="0" dirty="0">
                          <a:latin typeface="+mn-lt"/>
                          <a:cs typeface="Arial" panose="020B0604020202020204" pitchFamily="34" charset="0"/>
                        </a:rPr>
                        <a:t> BREAKFAST BURRITOS, HASH BROWN,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17TH</a:t>
                      </a:r>
                      <a:r>
                        <a:rPr lang="en-US" sz="1200" spc="0" dirty="0">
                          <a:latin typeface="+mn-lt"/>
                          <a:cs typeface="Arial" panose="020B0604020202020204" pitchFamily="34" charset="0"/>
                        </a:rPr>
                        <a:t>  WAFFLES, SAUSAGE, OR CEREAL, JUICE,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spc="0" baseline="30000" dirty="0">
                          <a:latin typeface="+mn-lt"/>
                          <a:cs typeface="Arial" panose="020B0604020202020204" pitchFamily="34" charset="0"/>
                        </a:rPr>
                        <a:t> </a:t>
                      </a:r>
                      <a:r>
                        <a:rPr lang="en-US" sz="1200" spc="0" dirty="0">
                          <a:latin typeface="+mn-lt"/>
                          <a:cs typeface="Arial" panose="020B0604020202020204" pitchFamily="34" charset="0"/>
                        </a:rPr>
                        <a:t> BREAKFAST SANDWICH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OATMEAL, CINNAMON TOAST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baseline="30000" dirty="0">
                          <a:latin typeface="+mn-lt"/>
                          <a:cs typeface="Arial" panose="020B0604020202020204" pitchFamily="34" charset="0"/>
                        </a:rPr>
                        <a:t>22ND </a:t>
                      </a:r>
                      <a:r>
                        <a:rPr lang="en-US" sz="1200" spc="0" dirty="0">
                          <a:latin typeface="+mn-lt"/>
                          <a:cs typeface="Arial" panose="020B0604020202020204" pitchFamily="34" charset="0"/>
                        </a:rPr>
                        <a:t> BREAKFAST PIZZA</a:t>
                      </a:r>
                    </a:p>
                    <a:p>
                      <a:r>
                        <a:rPr lang="en-US" sz="1200" spc="0" dirty="0">
                          <a:latin typeface="+mn-lt"/>
                          <a:cs typeface="Arial" panose="020B0604020202020204" pitchFamily="34" charset="0"/>
                        </a:rPr>
                        <a:t>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23RD  </a:t>
                      </a:r>
                      <a:r>
                        <a:rPr lang="en-US" sz="1200" spc="0" dirty="0">
                          <a:latin typeface="+mn-lt"/>
                          <a:cs typeface="Arial" panose="020B0604020202020204" pitchFamily="34" charset="0"/>
                        </a:rPr>
                        <a:t>FRENCH TOAST SAUSAGE, OR CEREAL</a:t>
                      </a:r>
                    </a:p>
                    <a:p>
                      <a:r>
                        <a:rPr lang="en-US" sz="1200" spc="0" dirty="0">
                          <a:latin typeface="+mn-lt"/>
                          <a:cs typeface="Arial" panose="020B0604020202020204" pitchFamily="34" charset="0"/>
                        </a:rPr>
                        <a:t>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PANCAKE WRAP, YOGURT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BREAKFAST SANDWICH 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solidFill>
                            <a:srgbClr val="FF0000"/>
                          </a:solidFill>
                          <a:latin typeface="+mn-lt"/>
                          <a:cs typeface="Arial" panose="020B0604020202020204" pitchFamily="34" charset="0"/>
                        </a:rPr>
                        <a:t>HOLIDAY / NO SCHOOL</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baseline="30000" dirty="0">
                          <a:latin typeface="+mn-lt"/>
                          <a:cs typeface="Arial" panose="020B0604020202020204" pitchFamily="34" charset="0"/>
                        </a:rPr>
                        <a:t>29TH </a:t>
                      </a:r>
                      <a:r>
                        <a:rPr lang="en-US" sz="1200" spc="0" dirty="0">
                          <a:latin typeface="+mn-lt"/>
                          <a:cs typeface="Arial" panose="020B0604020202020204" pitchFamily="34" charset="0"/>
                        </a:rPr>
                        <a:t> BREAKFAST PIZZA</a:t>
                      </a:r>
                    </a:p>
                    <a:p>
                      <a:r>
                        <a:rPr lang="en-US" sz="1200" spc="0" dirty="0">
                          <a:latin typeface="+mn-lt"/>
                          <a:cs typeface="Arial" panose="020B0604020202020204" pitchFamily="34" charset="0"/>
                        </a:rPr>
                        <a:t>OR CEREAL, 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30TH </a:t>
                      </a:r>
                      <a:r>
                        <a:rPr lang="en-US" sz="1200" spc="0" dirty="0">
                          <a:latin typeface="+mn-lt"/>
                          <a:cs typeface="Arial" panose="020B0604020202020204" pitchFamily="34" charset="0"/>
                        </a:rPr>
                        <a:t>FRENCH TOAST SAUSAGE, OR CEREAL</a:t>
                      </a:r>
                    </a:p>
                    <a:p>
                      <a:r>
                        <a:rPr lang="en-US" sz="1200" spc="0" dirty="0">
                          <a:latin typeface="+mn-lt"/>
                          <a:cs typeface="Arial" panose="020B0604020202020204" pitchFamily="34" charset="0"/>
                        </a:rPr>
                        <a:t>FRUIT, JUICE,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2019</TotalTime>
  <Words>292</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cafe</cp:lastModifiedBy>
  <cp:revision>206</cp:revision>
  <cp:lastPrinted>2024-01-12T17:46:45Z</cp:lastPrinted>
  <dcterms:created xsi:type="dcterms:W3CDTF">2018-01-29T19:14:57Z</dcterms:created>
  <dcterms:modified xsi:type="dcterms:W3CDTF">2024-01-12T17:47:13Z</dcterms:modified>
</cp:coreProperties>
</file>